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9"/>
  </p:notesMasterIdLst>
  <p:handoutMasterIdLst>
    <p:handoutMasterId r:id="rId20"/>
  </p:handoutMasterIdLst>
  <p:sldIdLst>
    <p:sldId id="269" r:id="rId3"/>
    <p:sldId id="275" r:id="rId4"/>
    <p:sldId id="280" r:id="rId5"/>
    <p:sldId id="281" r:id="rId6"/>
    <p:sldId id="289" r:id="rId7"/>
    <p:sldId id="290" r:id="rId8"/>
    <p:sldId id="282" r:id="rId9"/>
    <p:sldId id="283" r:id="rId10"/>
    <p:sldId id="286" r:id="rId11"/>
    <p:sldId id="287" r:id="rId12"/>
    <p:sldId id="288" r:id="rId13"/>
    <p:sldId id="284" r:id="rId14"/>
    <p:sldId id="285" r:id="rId15"/>
    <p:sldId id="291" r:id="rId16"/>
    <p:sldId id="292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EC3AA0"/>
    <a:srgbClr val="FF2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5" autoAdjust="0"/>
    <p:restoredTop sz="94660"/>
  </p:normalViewPr>
  <p:slideViewPr>
    <p:cSldViewPr snapToGrid="0">
      <p:cViewPr>
        <p:scale>
          <a:sx n="105" d="100"/>
          <a:sy n="105" d="100"/>
        </p:scale>
        <p:origin x="29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2023. 6. 19.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Encryption Standard(DES)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컴퓨터공학부 김상원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 dirty="0"/>
              <a:t>/zej1OyGGnlU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3C28-DE6B-F2CC-BE5F-1F7A97F7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FCA2-E569-DFC5-88F0-42F19E790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C1C-F906-D6C8-F26B-5FACC477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41791" cy="65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3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F33C-8E9A-0E8A-BF04-E3009179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5C79A-2026-EF76-7EF7-919D7B5A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6C5C2-9D5E-53E2-3F3E-1BC8CABE3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3"/>
          <a:stretch/>
        </p:blipFill>
        <p:spPr>
          <a:xfrm>
            <a:off x="0" y="-1"/>
            <a:ext cx="11783126" cy="65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3863-C45F-B165-FD02-736D97AC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64457-6FCD-EB5F-236D-72338DB2D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7839A-0896-A8D6-34B4-D1A5AA52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5" y="131078"/>
            <a:ext cx="11838695" cy="65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ECE0-9267-E869-206A-A724700B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ㅊ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C3324-7F3A-F759-2564-DCCD8606B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AF63C-7FCC-59ED-E609-E6D67756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9374" cy="66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DB1A-9CEC-42B3-ADAD-784E2834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DES </a:t>
            </a:r>
            <a:r>
              <a:rPr lang="ko-KR" altLang="en-US" dirty="0"/>
              <a:t>알고리즘</a:t>
            </a:r>
            <a:r>
              <a:rPr lang="en-US" altLang="ko-KR" dirty="0"/>
              <a:t>	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75F11-302A-EDF1-BA47-0A184570C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5684837" cy="580910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Feistel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16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라운드를 모두 완료하면 결과적으로 왼쪽과 오른쪽 절반이 교체됩니다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그런 다음 교체된 절반이 결합되어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64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비트 블록을 형성합니다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64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비트 블록은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FP(Final Permutation)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라는 고정 순열 테이블을 사용하여 다시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순열됩니다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최종 순열의 출력은 암호화 또는 복호화 데이터입니다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88F71-BA8B-7BAE-B7AF-DEEE8D05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9256"/>
            <a:ext cx="5978462" cy="28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16F0-4F75-0A1F-F6DD-8B4D1BEB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의 한계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6932-6E7C-A346-8F59-19F06F7DD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</a:t>
            </a:r>
            <a:r>
              <a:rPr lang="ko-KR" altLang="en-US" dirty="0"/>
              <a:t>는 현재 취약한 것으로 알려져 있다</a:t>
            </a:r>
            <a:r>
              <a:rPr lang="en-US" altLang="ko-KR" dirty="0"/>
              <a:t>. 56</a:t>
            </a:r>
            <a:r>
              <a:rPr lang="ko-KR" altLang="en-US" dirty="0"/>
              <a:t>비트의 키 길이는 현재 컴퓨터 환경에 비해 너무 짧다는 것이 하나의 원인이며</a:t>
            </a:r>
            <a:r>
              <a:rPr lang="en-US" altLang="ko-KR" dirty="0"/>
              <a:t>, </a:t>
            </a:r>
            <a:r>
              <a:rPr lang="en-US" dirty="0"/>
              <a:t>DES</a:t>
            </a:r>
            <a:r>
              <a:rPr lang="ko-KR" altLang="en-US" dirty="0"/>
              <a:t>에 백도어가 포함되어 있어 특수한 방법을 사용하면 정부 기관에서 쉽게 해독할 수 있을 것이라는 주장도 제기되었다</a:t>
            </a:r>
            <a:r>
              <a:rPr lang="en-US" altLang="ko-KR" dirty="0"/>
              <a:t>. 1998</a:t>
            </a:r>
            <a:r>
              <a:rPr lang="ko-KR" altLang="en-US" dirty="0"/>
              <a:t>년에 전자 </a:t>
            </a:r>
            <a:r>
              <a:rPr lang="ko-KR" altLang="en-US" dirty="0" err="1"/>
              <a:t>프론티어</a:t>
            </a:r>
            <a:r>
              <a:rPr lang="ko-KR" altLang="en-US" dirty="0"/>
              <a:t> 재단</a:t>
            </a:r>
            <a:r>
              <a:rPr lang="en-US" altLang="ko-KR" dirty="0"/>
              <a:t>(</a:t>
            </a:r>
            <a:r>
              <a:rPr lang="en-US" dirty="0"/>
              <a:t>EFF)</a:t>
            </a:r>
            <a:r>
              <a:rPr lang="ko-KR" altLang="en-US" dirty="0"/>
              <a:t>에서는 </a:t>
            </a:r>
            <a:r>
              <a:rPr lang="en-US" altLang="ko-KR" dirty="0"/>
              <a:t>56</a:t>
            </a:r>
            <a:r>
              <a:rPr lang="ko-KR" altLang="en-US" dirty="0"/>
              <a:t>시간 안에 암호를 해독하는 무차별 대입 공격 하드웨어를 만들었으며</a:t>
            </a:r>
            <a:r>
              <a:rPr lang="en-US" altLang="ko-KR" dirty="0"/>
              <a:t>, 1999</a:t>
            </a:r>
            <a:r>
              <a:rPr lang="ko-KR" altLang="en-US" dirty="0"/>
              <a:t>년에는 </a:t>
            </a:r>
            <a:r>
              <a:rPr lang="en-US" altLang="ko-KR" dirty="0"/>
              <a:t>22</a:t>
            </a:r>
            <a:r>
              <a:rPr lang="ko-KR" altLang="en-US" dirty="0"/>
              <a:t>시간 </a:t>
            </a:r>
            <a:r>
              <a:rPr lang="en-US" altLang="ko-KR" dirty="0"/>
              <a:t>15</a:t>
            </a:r>
            <a:r>
              <a:rPr lang="ko-KR" altLang="en-US" dirty="0"/>
              <a:t>분 안에 해독하는 하드웨어를 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dirty="0"/>
              <a:t>DES</a:t>
            </a:r>
            <a:r>
              <a:rPr lang="ko-KR" altLang="en-US" dirty="0" err="1"/>
              <a:t>를</a:t>
            </a:r>
            <a:r>
              <a:rPr lang="ko-KR" altLang="en-US" dirty="0"/>
              <a:t> 세 번 반복해서 사용하는 </a:t>
            </a:r>
            <a:r>
              <a:rPr lang="en-US" dirty="0"/>
              <a:t>Triple-DES</a:t>
            </a:r>
            <a:r>
              <a:rPr lang="ko-KR" altLang="en-US" dirty="0"/>
              <a:t>는 </a:t>
            </a:r>
            <a:r>
              <a:rPr lang="en-US" dirty="0"/>
              <a:t>DES</a:t>
            </a:r>
            <a:r>
              <a:rPr lang="ko-KR" altLang="en-US" dirty="0"/>
              <a:t>에 비해 안전한 것으로 알려져 있으며</a:t>
            </a:r>
            <a:r>
              <a:rPr lang="en-US" altLang="ko-KR" dirty="0"/>
              <a:t>, </a:t>
            </a:r>
            <a:r>
              <a:rPr lang="ko-KR" altLang="en-US" dirty="0"/>
              <a:t>또한 현재는 </a:t>
            </a:r>
            <a:r>
              <a:rPr lang="en-US" dirty="0"/>
              <a:t>DES </a:t>
            </a:r>
            <a:r>
              <a:rPr lang="ko-KR" altLang="en-US" dirty="0"/>
              <a:t>대신 </a:t>
            </a:r>
            <a:r>
              <a:rPr lang="en-US" dirty="0"/>
              <a:t>AES(Advanced Encryption Standard)</a:t>
            </a:r>
            <a:r>
              <a:rPr lang="ko-KR" altLang="en-US" dirty="0"/>
              <a:t>가 새 표준으로 정해져 사용되고 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1560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 주요특징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 알고리즘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의 한계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89A3A-122C-4CAE-24CB-FF83C335D8A5}"/>
              </a:ext>
            </a:extLst>
          </p:cNvPr>
          <p:cNvSpPr txBox="1"/>
          <p:nvPr/>
        </p:nvSpPr>
        <p:spPr>
          <a:xfrm>
            <a:off x="656216" y="1516828"/>
            <a:ext cx="1097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1972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년에 미국 </a:t>
            </a:r>
            <a:r>
              <a:rPr 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NBS (National Bureau of Standards, 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오늘날의 </a:t>
            </a:r>
            <a:r>
              <a:rPr 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NIST)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는 암호 기술의 필요성을 절감하고 미국 정부 규모의 표준적인 암호 알고리즘을 개발하기로 했다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이에 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1974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년 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27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 </a:t>
            </a:r>
            <a:r>
              <a:rPr 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IBM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에서 루시퍼 암호 알고리즘을 제안했고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이를 수정하여 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1975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년 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월 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17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일에 </a:t>
            </a:r>
            <a:r>
              <a:rPr lang="en-US" b="1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DES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발표했다</a:t>
            </a:r>
            <a:r>
              <a:rPr lang="en-US" altLang="ko-KR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b="1" i="0" dirty="0">
              <a:solidFill>
                <a:srgbClr val="222222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b="1" i="0" dirty="0">
              <a:solidFill>
                <a:srgbClr val="222222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DES</a:t>
            </a:r>
            <a:r>
              <a:rPr 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(Data Encryption Standard)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64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비트의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평문을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46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비트의 암호문으로 만드는 </a:t>
            </a:r>
            <a:r>
              <a:rPr lang="ko-KR" altLang="en-US" dirty="0">
                <a:solidFill>
                  <a:srgbClr val="22222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블록암호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시스템으로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64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비트의 키를 사용한다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데이터 암호화 표준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이라고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64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비트의 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외부 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중에서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56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비트는 실제의 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내부 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가 되고 나머지는 거사용 비트로 사용된다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06CE-FCF3-8991-3795-B35AB323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ko-KR" altLang="en-US" dirty="0"/>
              <a:t>의 주요 특징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15172-6921-B52F-C56C-174E8D859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</a:t>
            </a:r>
            <a:r>
              <a:rPr lang="ko-KR" altLang="en-US" sz="3600" dirty="0"/>
              <a:t>의 구조 </a:t>
            </a:r>
            <a:r>
              <a:rPr lang="en-US" altLang="ko-KR" sz="3600" dirty="0"/>
              <a:t>: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파이스텔</a:t>
            </a:r>
            <a:r>
              <a:rPr lang="ko-KR" altLang="en-US" sz="3600" dirty="0"/>
              <a:t> 암호</a:t>
            </a:r>
            <a:r>
              <a:rPr lang="en-US" altLang="ko-KR" sz="3600" dirty="0"/>
              <a:t>(</a:t>
            </a:r>
            <a:r>
              <a:rPr lang="en-US" sz="3600" dirty="0"/>
              <a:t>Feistel cipher</a:t>
            </a:r>
            <a:r>
              <a:rPr lang="en-US" altLang="ko-KR" sz="3600" dirty="0"/>
              <a:t>)</a:t>
            </a:r>
            <a:endParaRPr lang="en-US" sz="3600" dirty="0"/>
          </a:p>
          <a:p>
            <a:r>
              <a:rPr lang="en-US" dirty="0"/>
              <a:t>64 bit block length</a:t>
            </a:r>
          </a:p>
          <a:p>
            <a:r>
              <a:rPr lang="en-US" dirty="0"/>
              <a:t>56 bit key length</a:t>
            </a:r>
            <a:r>
              <a:rPr lang="en-US" altLang="ko-KR" dirty="0"/>
              <a:t>(+8</a:t>
            </a:r>
            <a:r>
              <a:rPr lang="ko-KR" altLang="en-US" dirty="0"/>
              <a:t> </a:t>
            </a:r>
            <a:r>
              <a:rPr lang="en-US" altLang="ko-KR" dirty="0"/>
              <a:t>Parity Bit)</a:t>
            </a:r>
            <a:endParaRPr lang="en-US" dirty="0"/>
          </a:p>
          <a:p>
            <a:r>
              <a:rPr lang="en-US" dirty="0"/>
              <a:t>16 rounds</a:t>
            </a:r>
          </a:p>
          <a:p>
            <a:r>
              <a:rPr lang="en-US" dirty="0"/>
              <a:t>48 bits of key used each round (subkey)</a:t>
            </a:r>
          </a:p>
          <a:p>
            <a:r>
              <a:rPr lang="ko-KR" altLang="en-US" sz="3600" dirty="0"/>
              <a:t>암호 알고리즘의 안정성은 주로 </a:t>
            </a:r>
            <a:r>
              <a:rPr lang="en-US" altLang="ko-KR" sz="3600" dirty="0"/>
              <a:t>“</a:t>
            </a:r>
            <a:r>
              <a:rPr lang="en-US" altLang="ko-KR" sz="3600" dirty="0">
                <a:solidFill>
                  <a:srgbClr val="FF0000"/>
                </a:solidFill>
              </a:rPr>
              <a:t>S-boxes</a:t>
            </a:r>
            <a:r>
              <a:rPr lang="en-US" altLang="ko-KR" sz="3600" dirty="0"/>
              <a:t>”</a:t>
            </a:r>
            <a:r>
              <a:rPr lang="ko-KR" altLang="en-US" sz="3600" dirty="0"/>
              <a:t>에 달려있다</a:t>
            </a:r>
            <a:r>
              <a:rPr lang="en-US" altLang="ko-KR" sz="3600" dirty="0"/>
              <a:t>.</a:t>
            </a:r>
            <a:endParaRPr lang="en-KR" sz="3600" dirty="0"/>
          </a:p>
        </p:txBody>
      </p:sp>
    </p:spTree>
    <p:extLst>
      <p:ext uri="{BB962C8B-B14F-4D97-AF65-F5344CB8AC3E}">
        <p14:creationId xmlns:p14="http://schemas.microsoft.com/office/powerpoint/2010/main" val="164099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5C58-38FE-26AD-C66E-C762A8FC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DES</a:t>
            </a:r>
            <a:r>
              <a:rPr lang="ko-KR" altLang="en-US" dirty="0"/>
              <a:t> 알고리즘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AA8AA-51AF-2A01-7F3C-C4FCE896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18" y="0"/>
            <a:ext cx="5160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5C58-38FE-26AD-C66E-C762A8FC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DES</a:t>
            </a:r>
            <a:r>
              <a:rPr lang="ko-KR" altLang="en-US" dirty="0"/>
              <a:t> 알고리즘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915F0-17E2-15EA-D09A-BBF327BE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45" y="2286381"/>
            <a:ext cx="7772400" cy="395970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7D41-D5FB-5274-8F37-8DB81456F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3660965" cy="566547"/>
          </a:xfrm>
        </p:spPr>
        <p:txBody>
          <a:bodyPr/>
          <a:lstStyle/>
          <a:p>
            <a:r>
              <a:rPr lang="en-US" dirty="0"/>
              <a:t>Initial Permutation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9253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25FA7-EDF2-BF66-C47F-60EADE50F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1"/>
          <a:stretch/>
        </p:blipFill>
        <p:spPr>
          <a:xfrm>
            <a:off x="4691382" y="153779"/>
            <a:ext cx="7042485" cy="6704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0E921A-4295-B68C-8D03-DA842CD8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40" y="2020506"/>
            <a:ext cx="11368160" cy="762163"/>
          </a:xfrm>
        </p:spPr>
        <p:txBody>
          <a:bodyPr/>
          <a:lstStyle/>
          <a:p>
            <a:r>
              <a:rPr lang="en-KR" dirty="0"/>
              <a:t>One R</a:t>
            </a:r>
            <a:r>
              <a:rPr lang="en-US" dirty="0"/>
              <a:t>o</a:t>
            </a:r>
            <a:r>
              <a:rPr lang="en-KR" dirty="0"/>
              <a:t>und of DES</a:t>
            </a:r>
          </a:p>
        </p:txBody>
      </p:sp>
    </p:spTree>
    <p:extLst>
      <p:ext uri="{BB962C8B-B14F-4D97-AF65-F5344CB8AC3E}">
        <p14:creationId xmlns:p14="http://schemas.microsoft.com/office/powerpoint/2010/main" val="96307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939C-6922-BEC0-5EF1-E639AF3B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A8E4C-9BEC-634C-85DF-C339EB8C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" y="-20467"/>
            <a:ext cx="11985615" cy="68989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00935-6034-38B0-FB4D-9DB1BCE37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8048" y="6418183"/>
            <a:ext cx="587904" cy="5408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6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42275-C4CE-8CB0-D35A-CCC94039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36" y="5445876"/>
            <a:ext cx="7772400" cy="12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1E18-2CAA-F7EE-41F4-E6F78A5D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EEB3D-2E0D-B10D-70E4-CA6560BA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874104" cy="66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0894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348</Words>
  <Application>Microsoft Macintosh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맑은 고딕</vt:lpstr>
      <vt:lpstr>Söhne</vt:lpstr>
      <vt:lpstr>Arial</vt:lpstr>
      <vt:lpstr>CryptoCraft 테마</vt:lpstr>
      <vt:lpstr>제목 테마</vt:lpstr>
      <vt:lpstr>Data Encryption Standard(DES)</vt:lpstr>
      <vt:lpstr>PowerPoint Presentation</vt:lpstr>
      <vt:lpstr>DES개요</vt:lpstr>
      <vt:lpstr>DES의 주요 특징</vt:lpstr>
      <vt:lpstr>DES 알고리즘</vt:lpstr>
      <vt:lpstr>DES 알고리즘</vt:lpstr>
      <vt:lpstr>One Round of 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ㅊ</vt:lpstr>
      <vt:lpstr>DES 알고리즘 </vt:lpstr>
      <vt:lpstr>DES의 한계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김상원</cp:lastModifiedBy>
  <cp:revision>67</cp:revision>
  <dcterms:created xsi:type="dcterms:W3CDTF">2019-03-05T04:29:07Z</dcterms:created>
  <dcterms:modified xsi:type="dcterms:W3CDTF">2023-06-20T00:40:16Z</dcterms:modified>
</cp:coreProperties>
</file>